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>
                <a:solidFill>
                  <a:schemeClr val="accent1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</a:lvl1pPr>
            <a:lvl2pPr>
              <a:buClr>
                <a:schemeClr val="accent1"/>
              </a:buClr>
            </a:lvl2pPr>
            <a:lvl3pPr>
              <a:buClr>
                <a:schemeClr val="accent1"/>
              </a:buClr>
            </a:lvl3pPr>
            <a:lvl4pPr>
              <a:buClr>
                <a:schemeClr val="accent1"/>
              </a:buClr>
            </a:lvl4pPr>
            <a:lvl5pPr>
              <a:buClr>
                <a:schemeClr val="accent1"/>
              </a:buCl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Image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Image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Image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Callout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Type a quote here."/>
          <p:cNvSpPr txBox="1"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Johnny Appleseed"/>
          <p:cNvSpPr txBox="1"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Text"/>
          <p:cNvSpPr txBox="1"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ype a quote here."/>
          <p:cNvSpPr txBox="1"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Image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Johnny Appleseed"/>
          <p:cNvSpPr txBox="1"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Line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FFFFFF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Line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Body Level One…"/>
          <p:cNvSpPr txBox="1"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Text"/>
          <p:cNvSpPr txBox="1"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Line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Image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Body Level One…"/>
          <p:cNvSpPr txBox="1"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cap="all"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</a:lvl1pPr>
            <a:lvl2pPr>
              <a:buClr>
                <a:schemeClr val="accent1"/>
              </a:buClr>
            </a:lvl2pPr>
            <a:lvl3pPr>
              <a:buClr>
                <a:schemeClr val="accent1"/>
              </a:buClr>
            </a:lvl3pPr>
            <a:lvl4pPr>
              <a:buClr>
                <a:schemeClr val="accent1"/>
              </a:buClr>
            </a:lvl4pPr>
            <a:lvl5pPr>
              <a:buClr>
                <a:schemeClr val="accent1"/>
              </a:buCl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</a:lvl1pPr>
            <a:lvl2pPr>
              <a:buClr>
                <a:schemeClr val="accent1"/>
              </a:buClr>
            </a:lvl2pPr>
            <a:lvl3pPr>
              <a:buClr>
                <a:schemeClr val="accent1"/>
              </a:buClr>
            </a:lvl3pPr>
            <a:lvl4pPr>
              <a:buClr>
                <a:schemeClr val="accent1"/>
              </a:buClr>
            </a:lvl4pPr>
            <a:lvl5pPr>
              <a:buClr>
                <a:schemeClr val="accent1"/>
              </a:buCl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"/>
          <p:cNvSpPr txBox="1"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Image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Title Text"/>
          <p:cNvSpPr txBox="1"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Body Level One…"/>
          <p:cNvSpPr txBox="1"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sz="2800"/>
            </a:lvl1pPr>
            <a:lvl2pPr>
              <a:buClr>
                <a:schemeClr val="accent1"/>
              </a:buClr>
              <a:defRPr sz="2800"/>
            </a:lvl2pPr>
            <a:lvl3pPr>
              <a:buClr>
                <a:schemeClr val="accent1"/>
              </a:buClr>
              <a:defRPr sz="2800"/>
            </a:lvl3pPr>
            <a:lvl4pPr>
              <a:buClr>
                <a:schemeClr val="accent1"/>
              </a:buClr>
              <a:defRPr sz="2800"/>
            </a:lvl4pPr>
            <a:lvl5pPr>
              <a:buClr>
                <a:schemeClr val="accent1"/>
              </a:buClr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0" algn="l" defTabSz="58420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6000" u="none">
          <a:ln>
            <a:noFill/>
          </a:ln>
          <a:solidFill>
            <a:schemeClr val="accent5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▸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▸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▸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▸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▸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▸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▸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▸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▸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1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2.png"/><Relationship Id="rId3" Type="http://schemas.openxmlformats.org/officeDocument/2006/relationships/image" Target="../media/image1.bmp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rodrigo-abreu-565091-unsplash.jpg" descr="rodrigo-abreu-565091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806" t="0" r="5806" b="0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30bauschuttmineraldeckel02.jpg" descr="30bauschuttmineraldeckel02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555" t="0" r="5555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9" name="Line"/>
          <p:cNvSpPr/>
          <p:nvPr>
            <p:ph type="body" idx="14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0" name="Rectangle"/>
          <p:cNvSpPr/>
          <p:nvPr/>
        </p:nvSpPr>
        <p:spPr>
          <a:xfrm>
            <a:off x="-1" y="-44450"/>
            <a:ext cx="13004801" cy="9842500"/>
          </a:xfrm>
          <a:prstGeom prst="rect">
            <a:avLst/>
          </a:prstGeom>
          <a:solidFill>
            <a:srgbClr val="000000">
              <a:alpha val="40299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71" name="Smart contain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31622">
              <a:defRPr sz="15470"/>
            </a:lvl1pPr>
          </a:lstStyle>
          <a:p>
            <a:pPr/>
            <a:r>
              <a:t>Smart containers</a:t>
            </a:r>
          </a:p>
        </p:txBody>
      </p:sp>
      <p:sp>
        <p:nvSpPr>
          <p:cNvPr id="172" name="aCM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aCMS</a:t>
            </a:r>
          </a:p>
        </p:txBody>
      </p:sp>
    </p:spTree>
  </p:cSld>
  <p:clrMapOvr>
    <a:masterClrMapping/>
  </p:clrMapOvr>
  <p:transition xmlns:p14="http://schemas.microsoft.com/office/powerpoint/2010/main" spd="med" advClick="0" advTm="5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chuttersnap-210443-unsplash.jpg" descr="chuttersnap-210443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5380" t="0" r="5380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5" name="jamie-street-331990-unsplash.jpg" descr="jamie-street-331990-unsplash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18836" r="0" b="18836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76" name="ricardo-gomez-angel-365497-unsplash.jpg" descr="ricardo-gomez-angel-365497-unsplash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23731" r="0" b="2373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7" name="?"/>
          <p:cNvSpPr txBox="1"/>
          <p:nvPr/>
        </p:nvSpPr>
        <p:spPr>
          <a:xfrm>
            <a:off x="5151685" y="1847850"/>
            <a:ext cx="2701430" cy="6057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54610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>
                <a:solidFill>
                  <a:srgbClr val="D80000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5000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alex-kotliarskyi-361081-unsplash.jpg" descr="alex-kotliarskyi-361081-unsplash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6296" t="39007" r="37797" b="20703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0" name="gabriel-matula-300398-unsplash.jpg" descr="gabriel-matula-300398-unsplash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8121" t="0" r="8121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1" name="photo-1507560461415-997cd00bfd45.jpeg" descr="photo-1507560461415-997cd00bfd45.jpe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27893" t="0" r="27893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2" name="!"/>
          <p:cNvSpPr txBox="1"/>
          <p:nvPr/>
        </p:nvSpPr>
        <p:spPr>
          <a:xfrm>
            <a:off x="5744517" y="1847850"/>
            <a:ext cx="1515766" cy="60579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54610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0000">
                <a:solidFill>
                  <a:srgbClr val="D80000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</a:lstStyle>
          <a:p>
            <a:pPr/>
            <a:r>
              <a:t>!</a:t>
            </a:r>
          </a:p>
        </p:txBody>
      </p:sp>
      <p:pic>
        <p:nvPicPr>
          <p:cNvPr id="183" name="05.05.18 15_58 Office Lens (4)_1.png" descr="05.05.18 15_58 Office Lens (4)_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3850" y="304800"/>
            <a:ext cx="12357100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0" advTm="5000" p14:dur="1000">
        <p:dissolv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DSC_0867.JPG" descr="DSC_0867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2402" t="0" r="12402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6" name="farzad-nazifi-71686-unsplash.jpg" descr="farzad-nazifi-71686-unsplash.jp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5605" t="0" r="5605" b="0"/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7" name="pineapple-supply-co-279730-unsplash.jpg" descr="pineapple-supply-co-279730-unsplash.jp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22079" t="0" r="33710" b="0"/>
          <a:stretch>
            <a:fillRect/>
          </a:stretch>
        </p:blipFill>
        <p:spPr>
          <a:xfrm>
            <a:off x="4167" y="0"/>
            <a:ext cx="6468534" cy="9753600"/>
          </a:xfrm>
          <a:prstGeom prst="rect">
            <a:avLst/>
          </a:prstGeom>
        </p:spPr>
      </p:pic>
      <p:sp>
        <p:nvSpPr>
          <p:cNvPr id="188" name="🤝"/>
          <p:cNvSpPr txBox="1"/>
          <p:nvPr/>
        </p:nvSpPr>
        <p:spPr>
          <a:xfrm>
            <a:off x="5175250" y="3155949"/>
            <a:ext cx="2654300" cy="344170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546100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0">
                <a:solidFill>
                  <a:srgbClr val="D80000"/>
                </a:solidFill>
                <a:latin typeface="Apple Color Emoji"/>
                <a:ea typeface="Apple Color Emoji"/>
                <a:cs typeface="Apple Color Emoji"/>
                <a:sym typeface="Apple Color Emoji"/>
              </a:defRPr>
            </a:lvl1pPr>
          </a:lstStyle>
          <a:p>
            <a:pPr>
              <a:defRPr>
                <a:latin typeface="Roboto Black"/>
                <a:ea typeface="Roboto Black"/>
                <a:cs typeface="Roboto Black"/>
                <a:sym typeface="Roboto Black"/>
              </a:defRPr>
            </a:pPr>
            <a:r>
              <a:rPr>
                <a:latin typeface="Apple Color Emoji"/>
                <a:ea typeface="Apple Color Emoji"/>
                <a:cs typeface="Apple Color Emoji"/>
                <a:sym typeface="Apple Color Emoji"/>
              </a:rPr>
              <a:t>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Unknown-16.jpg" descr="Unknown-1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92518" y="300445"/>
            <a:ext cx="7869020" cy="4822242"/>
          </a:xfrm>
          <a:prstGeom prst="rect">
            <a:avLst/>
          </a:prstGeom>
          <a:ln w="25400">
            <a:miter lim="400000"/>
          </a:ln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  <p:pic>
        <p:nvPicPr>
          <p:cNvPr id="191" name="map.bmp" descr="map.bmp"/>
          <p:cNvPicPr>
            <a:picLocks noChangeAspect="1"/>
          </p:cNvPicPr>
          <p:nvPr/>
        </p:nvPicPr>
        <p:blipFill>
          <a:blip r:embed="rId3">
            <a:extLst/>
          </a:blip>
          <a:srcRect l="13925" t="16706" r="22795" b="14487"/>
          <a:stretch>
            <a:fillRect/>
          </a:stretch>
        </p:blipFill>
        <p:spPr>
          <a:xfrm>
            <a:off x="640807" y="4445009"/>
            <a:ext cx="8229332" cy="4478703"/>
          </a:xfrm>
          <a:prstGeom prst="rect">
            <a:avLst/>
          </a:prstGeom>
          <a:ln w="25400">
            <a:miter lim="400000"/>
          </a:ln>
          <a:effectLst>
            <a:reflection blurRad="0" stA="82330" stPos="0" endA="0" endPos="40000" dist="0" dir="5400000" fadeDir="5400000" sx="100000" sy="-100000" kx="0" ky="0" algn="bl" rotWithShape="0"/>
          </a:effectLst>
        </p:spPr>
      </p:pic>
      <p:pic>
        <p:nvPicPr>
          <p:cNvPr id="192" name="DSC_0867.JPG" descr="DSC_0867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1858" y="646915"/>
            <a:ext cx="3883098" cy="2904640"/>
          </a:xfrm>
          <a:prstGeom prst="rect">
            <a:avLst/>
          </a:prstGeom>
        </p:spPr>
      </p:pic>
      <p:pic>
        <p:nvPicPr>
          <p:cNvPr id="193" name="logo.png" descr="logo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605418" y="7870239"/>
            <a:ext cx="2616201" cy="584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5000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beacon-example31.png" descr="beacon-exampl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117" y="79273"/>
            <a:ext cx="2800828" cy="2800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shot_20180505-155623.PNG" descr="Screenshot_20180505-15562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01617" y="2656207"/>
            <a:ext cx="2339078" cy="4161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download (4).png" descr="download (4)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250501" y="5196905"/>
            <a:ext cx="3128101" cy="60476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download (2).png" descr="download (2).png"/>
          <p:cNvPicPr>
            <a:picLocks noChangeAspect="1"/>
          </p:cNvPicPr>
          <p:nvPr/>
        </p:nvPicPr>
        <p:blipFill>
          <a:blip r:embed="rId5">
            <a:extLst/>
          </a:blip>
          <a:srcRect l="0" t="0" r="0" b="42405"/>
          <a:stretch>
            <a:fillRect/>
          </a:stretch>
        </p:blipFill>
        <p:spPr>
          <a:xfrm>
            <a:off x="6279762" y="1619349"/>
            <a:ext cx="2706810" cy="31647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download (1).png" descr="download (1).png"/>
          <p:cNvPicPr>
            <a:picLocks noChangeAspect="1"/>
          </p:cNvPicPr>
          <p:nvPr/>
        </p:nvPicPr>
        <p:blipFill>
          <a:blip r:embed="rId6">
            <a:extLst/>
          </a:blip>
          <a:srcRect l="0" t="0" r="0" b="42031"/>
          <a:stretch>
            <a:fillRect/>
          </a:stretch>
        </p:blipFill>
        <p:spPr>
          <a:xfrm>
            <a:off x="8741926" y="5338301"/>
            <a:ext cx="3128192" cy="368113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download.png" descr="download.png"/>
          <p:cNvPicPr>
            <a:picLocks noChangeAspect="1"/>
          </p:cNvPicPr>
          <p:nvPr/>
        </p:nvPicPr>
        <p:blipFill>
          <a:blip r:embed="rId7">
            <a:extLst/>
          </a:blip>
          <a:srcRect l="0" t="0" r="0" b="42028"/>
          <a:stretch>
            <a:fillRect/>
          </a:stretch>
        </p:blipFill>
        <p:spPr>
          <a:xfrm>
            <a:off x="10122434" y="969448"/>
            <a:ext cx="2706710" cy="31853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